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RECEIPPT-TAGS:LENT,FUNERAL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8157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WHEN THE SUN HAS SET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I cannot talk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there’s no one here,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 cannot walk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though the end is near,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2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be my rest, O Lord,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lead me on. [2]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092864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46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WHEN THE SUN HAS 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582</cp:revision>
  <dcterms:modified xsi:type="dcterms:W3CDTF">2025-05-13T09:48:38Z</dcterms:modified>
</cp:coreProperties>
</file>