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EAT (FESTIVE)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and drink 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Until you come again, you come again.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 (FESTIVE)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2025-05-12T17:17:27Z</dcterms:modified>
</cp:coreProperties>
</file>