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WHEREVER TWO OR THREE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Wherever two or three are gathered in my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be with you, the Lord proclaimed.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brothers, come sisters,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gather round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brothers, come sisters,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hear his holy word,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will bring us happiness and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bring us peace,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goodness is eternal and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wonders never cease.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72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WHEREVER TWO OR THREE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579</cp:revision>
  <dcterms:modified xsi:type="dcterms:W3CDTF">2025-05-13T09:51:54Z</dcterms:modified>
</cp:coreProperties>
</file>