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59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without delay,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Saviour, is here with us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said, “Where you are gathered,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there with you.”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promise he has given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is always true.</a:t>
            </a:r>
          </a:p>
        </p:txBody>
      </p:sp>
    </p:spTree>
    <p:extLst>
      <p:ext uri="{BB962C8B-B14F-4D97-AF65-F5344CB8AC3E}">
        <p14:creationId xmlns:p14="http://schemas.microsoft.com/office/powerpoint/2010/main" val="25148568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WHEREVER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2025-05-13T09:52:02Z</dcterms:modified>
</cp:coreProperties>
</file>