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628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WHEREVER TWO OR THREE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Wherever two or three are gathered in my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be with you, the Lord proclaimed.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brothers, come sisters,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here to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Lord, he is here with us to stay;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lift your hearts to Jesus and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always hear,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words are not important,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their meaning will be clear!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26143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76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WHEREVER TWO OR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2025-05-13T09:52:11Z</dcterms:modified>
</cp:coreProperties>
</file>