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WHERE TWO OR THREE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two or three are gathered in my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am I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two or three are gathered in my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am I in their midst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Church, we belong to Christ’s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a kingdom of love and charity,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a city, the light of the nations,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 people of promise are we.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WHERE TWO OR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2025-05-13T09:49:46Z</dcterms:modified>
</cp:coreProperties>
</file>