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WHO SHALL SEPARATE 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shall separate us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love of Christ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tribulation, danger or distress,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cannot make us love him less.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33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WHO SHALL SEPARATE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581</cp:revision>
  <dcterms:modified xsi:type="dcterms:W3CDTF">2025-05-13T10:16:49Z</dcterms:modified>
</cp:coreProperties>
</file>