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love of Christ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face of peril and the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affirm that he is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SEPARATE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2025-05-13T10:17:31Z</dcterms:modified>
</cp:coreProperties>
</file>