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656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WHO SHALL SEPARATE 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separate us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love of Christ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we be persecuted for his sake,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no doubt his cross we’ll take.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38645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WHO SHALL SEPARATE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2025-05-13T10:18:59Z</dcterms:modified>
</cp:coreProperties>
</file>