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RECEIPPT-TAGS:RECESSIONAL,CHRISTMAS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WHO SHALL SEPARATE US (CHRISTMAS)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shall separate us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the love of Christ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host of angels then proclaimed his birth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Peace, good will to all on earth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40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WHO SHALL SEPARATE US (CHRISTMAS)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582</cp:revision>
  <dcterms:modified xsi:type="dcterms:W3CDTF">2025-05-13T10:11:46Z</dcterms:modified>
</cp:coreProperties>
</file>