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RECEIPPT-TAGS:RECESSIONAL,CHRISTMAS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6561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WHO SHALL SEPARATE US (CHRISTMAS)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shall separate us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the love of Christ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you is born a Saviour, Christ,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Prince of peace the mighty God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138645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41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WHO SHALL SEPARATE US (CHRISTMAS)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582</cp:revision>
  <dcterms:modified xsi:type="dcterms:W3CDTF">2025-05-13T10:12:23Z</dcterms:modified>
</cp:coreProperties>
</file>