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1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to slander, nor do evil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hold the godless in disdain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 damage to your honour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fear the Lord</a:t>
            </a:r>
          </a:p>
        </p:txBody>
      </p:sp>
    </p:spTree>
    <p:extLst>
      <p:ext uri="{BB962C8B-B14F-4D97-AF65-F5344CB8AC3E}">
        <p14:creationId xmlns:p14="http://schemas.microsoft.com/office/powerpoint/2010/main" val="8752578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TARRY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2025-05-13T10:08:51Z</dcterms:modified>
</cp:coreProperties>
</file>