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WITHOUT SEEING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you,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we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sing, Lord your glory, we believe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is he, who will listen to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never see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you he’s heir to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alone have the words of eternal life.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WITHOUT SEEING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2025-05-13T09:59:48Z</dcterms:modified>
</cp:coreProperties>
</file>