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highways which span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brothers all over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your hand gently draws,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steps over yours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Lord, I will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road that you show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WITH YOU I SHALL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2025-05-13T10:06:01Z</dcterms:modified>
</cp:coreProperties>
</file>