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 YOU I SHALL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years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highways which span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years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my brothers all over the world.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go where you lead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those who may need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I will sing,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joys that you bring.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78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WITH YOU I SHALL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2025-05-13T10:06:32Z</dcterms:modified>
</cp:coreProperties>
</file>