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WITH YOU I SHALL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highways which span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you I shall go,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years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brothers all over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the gate of your land,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reach out your hand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 Lord, I’ll be sure,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yours evermore.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WITH YOU I SHALL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2025-05-13T10:07:12Z</dcterms:modified>
</cp:coreProperties>
</file>