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99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roads over land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roads of eternity.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3148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WITH YOU I SHALL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2025-05-13T10:07:38Z</dcterms:modified>
</cp:coreProperties>
</file>