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65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WOULD YOU BE FREE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be free, from your passion and pride?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power in the blood, power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for a cleaning to Calvary’s tide,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wonderful power in the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blood of the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precious blood of the Lamb.</a:t>
            </a:r>
          </a:p>
        </p:txBody>
      </p:sp>
    </p:spTree>
    <p:extLst>
      <p:ext uri="{BB962C8B-B14F-4D97-AF65-F5344CB8AC3E}">
        <p14:creationId xmlns:p14="http://schemas.microsoft.com/office/powerpoint/2010/main" val="37701681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WOULD YOU BE FREE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2025-05-13T09:58:32Z</dcterms:modified>
</cp:coreProperties>
</file>