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97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WOULD YOU BE FREE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 you do service for Jesus your King?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power in the blood, power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 you live daily his praises to sing?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wonderful power in the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power, power wonder-working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blood of the Lamb,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power, power wonder-working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precious blood of the Lamb.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9151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WOULD YOU BE FREE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2025-05-13T09:58:54Z</dcterms:modified>
</cp:coreProperties>
</file>