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RECEIPPT-TAGS:COMMUNION,FUNERAL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863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YAHWEH, I KNOW YOU ARE NEAR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Yahweh, I know you are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always at my side.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guard me from the foe,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lead me in ways everlasting.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can I fly from your love?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climb to heavens you are there!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fly to the sunrise or sail beyond the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Still I’d find you there!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33386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YAHWEH, I KNOW YOU ARE NEAR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2025-05-12T15:54:58Z</dcterms:modified>
</cp:coreProperties>
</file>