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YES I SHALL ARISE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I shall arise and return to my Father!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you, O Lord, I lift up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you, O my God, I place all my trust.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43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YES I SHALL ARISE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2025-05-12T16:15:11Z</dcterms:modified>
</cp:coreProperties>
</file>