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down on me, have mercy,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Forgive me my sins, behold all my grief.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39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YES I SHALL ARISE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2025-05-12T16:15:38Z</dcterms:modified>
</cp:coreProperties>
</file>