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RECEIPPT-TAGS:PSALM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YES I SHALL ARISE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Yes, I shall arise and return to my Father!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not withhold your goodness from 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Lord, may your love be deep in my soul.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37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YES I SHALL ARISE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580</cp:revision>
  <dcterms:modified xsi:type="dcterms:W3CDTF">2025-05-12T16:15:49Z</dcterms:modified>
</cp:coreProperties>
</file>