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95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are they forgiven by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sins blotted out, their guilt is no more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229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YES I SHALL ARISE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2025-05-12T16:16:13Z</dcterms:modified>
</cp:coreProperties>
</file>