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chosen generation,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royal priesthood,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holy nation, a dedicated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should show forth the praises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A CHOSEN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2025-05-12T16:10:16Z</dcterms:modified>
</cp:coreProperties>
</file>