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7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A CHOSEN GENERATION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come and sing Alleluia, praise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and sing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show forth the praise of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has called you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darkness,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marvellous light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3747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ARE A CHOSEN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2025-05-12T16:10:32Z</dcterms:modified>
</cp:coreProperties>
</file>