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997516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YOU ARE A CHOSEN GENERATION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come and sing Alleluia, praise to the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 on and sing Alleluia,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show forth the praise of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he has called you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darkness, out of darkness,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his marvellous light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 freedom (4) Into his marvellous light (2)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637474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69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YOU ARE A CHOSEN GENERATION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2025-05-12T16:10:43Z</dcterms:modified>
</cp:coreProperties>
</file>