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YOU ARE MY HIDING PLACE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my hiding place,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always fill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songs of deliverance,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Whenever I am afraid,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trust in you, I will trust in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 weak say I am strong,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strength of the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56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YOU ARE MY HIDING PLACE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2025-05-12T16:06:54Z</dcterms:modified>
</cp:coreProperties>
</file>