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THE HONOUR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honour of our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Mary, the joy of Israel,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blest among all women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treasured the Word in your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taken into heaven, into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heaven, into his marvellous light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THE HONOUR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2025-05-12T16:00:27Z</dcterms:modified>
</cp:coreProperties>
</file>