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73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THE HONOUR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now rejoice in your Saviour, holy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us praise the Almighty,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who did marvels for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were taken into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heaven, into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0502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THE HONOUR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2025-05-12T16:00:35Z</dcterms:modified>
</cp:coreProperties>
</file>