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3C80499-0986-F401-C552-DC6067B9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2B20D06-D602-A2D7-9A21-C5D13E9C0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CCCAD8C-8222-F81D-69F5-B3E147A2C2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57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8920AEE-7DBA-FE13-476F-7C9B6F031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01C062D-263F-B507-D346-8909A6E39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THE HONOUR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967D6E2-5DBC-0F41-FD94-E6E674B8C6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now rejoice in your Saviour, holy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let us praise the Almighty,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who did marvels for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were taken into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heaven, into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marvellous light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freedom (4) Into his marvellous light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4BFBE06-8BB5-AF69-55B0-B0DD01E0178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0651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ARE THE HONOUR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2025-05-12T16:00:43Z</dcterms:modified>
</cp:coreProperties>
</file>