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HAVE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everything when you have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filled with God through your union,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union with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highest ruler,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authority over every other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highest ruler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other power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HAVE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2025-05-12T15:58:46Z</dcterms:modified>
</cp:coreProperties>
</file>