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25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HAVE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everything when you have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filled with God through your union,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your union with Christ.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for the things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died to sin;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risen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comes in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appear in glory too!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544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HAVE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2025-05-12T15:58:37Z</dcterms:modified>
</cp:coreProperties>
</file>