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YOU SHALL GO OUT WITH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shall go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led forth with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mountains and the hills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break forth before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There’ll be shouts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trees of the fields,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clap, will clap their hands!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trees of the field will clap their hands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Trees of the field will clap their hands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you go out with joy.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85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YOU SHALL GO OUT WITH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2025-05-12T15:56:59Z</dcterms:modified>
</cp:coreProperties>
</file>