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RECEIPPT-TAGS:RECESSIONAL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8555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YOU SHALL GO OUT WITH JOY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shall go out with joy,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be led forth with peace,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mountains and the hills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will break forth before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There’ll be shouts of joy,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all the birds of the sky,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Will chirp, will chirp and sing!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all the birds of the sky will chirp and sing;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birds of the sky will chirp and sing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 you go out with joy.</a:t>
            </a:r>
          </a:p>
        </p:txBody>
      </p:sp>
    </p:spTree>
    <p:extLst>
      <p:ext uri="{BB962C8B-B14F-4D97-AF65-F5344CB8AC3E}">
        <p14:creationId xmlns:p14="http://schemas.microsoft.com/office/powerpoint/2010/main" val="181367848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86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YOU SHALL GO OUT WITH JOY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582</cp:revision>
  <dcterms:modified xsi:type="dcterms:W3CDTF">2025-05-12T15:57:18Z</dcterms:modified>
</cp:coreProperties>
</file>