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RECEIPPT-TAGS:RECESSIONAL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3894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YOU SHALL GO OUT WITH JOY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shall go out with joy,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be led forth with peace,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mountains and the hills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will break forth before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There’ll be shouts of joy,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all the angels of heaven,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Will flap, will flap their wings!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5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all the angels of heaven will flap their wings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angels of heaven will flap their wings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 you go out with joy.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9C3E2805-8386-E05F-0FB1-1D7DCED0BCF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825081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82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YOU SHALL GO OUT WITH JOY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582</cp:revision>
  <dcterms:modified xsi:type="dcterms:W3CDTF">2025-05-12T15:57:37Z</dcterms:modified>
</cp:coreProperties>
</file>