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ZITHER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Zither strings, praises sing, cymbal 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all that Christmas time is 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Wise men bring precious things to the King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Greet now our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Bells now ring, angels sing, God is King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Hearken to tidings of great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Shepherds pipe, holy light, star so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 his birth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from zither strings,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from church bells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all people sing, greet now the Lord.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85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ZITHER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2025-05-12T15:40:50Z</dcterms:modified>
</cp:coreProperties>
</file>