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2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ZITHER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die and to rise to the skies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in the manger for the sheep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Child, mother mild, see her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smile,blessed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Humble we, bended knee, Christ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to the holy newborn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his birth is of worth, peace on earth, let us adore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zither strings,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church bells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all people sing, greet now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7712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ZITHER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2025-05-12T15:41:04Z</dcterms:modified>
</cp:coreProperties>
</file>