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rial"/>
              </a:rPr>
              <a:t>RECEIPPT-TAGS:SAINTS,ENTRANCE</a:t>
            </a:r>
            <a:endParaRPr lang="en-US" sz="1400" dirty="0">
              <a:latin typeface="Arial"/>
            </a:endParaRP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SING WITH ALL THE SAINTS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all the saints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resurrection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 and sorrow, earth's dark 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former days belong.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around the clouds are breaking,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the storms of time shall cease;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God's likeness we, awaking,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the everlasting peace.</a:t>
            </a:r>
            <a:endParaRPr lang="en-GB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SING WITH ALL THE SAINTS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10</cp:revision>
  <dcterms:created xsi:type="dcterms:W3CDTF">2006-08-16T00:00:00Z</dcterms:created>
  <dcterms:modified xsi:type="dcterms:W3CDTF">2025-08-31T05:17:57Z</dcterms:modified>
</cp:coreProperties>
</file>