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8" d="100"/>
          <a:sy n="78" d="100"/>
        </p:scale>
        <p:origin x="159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31.08.2025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/>
              </a:rPr>
              <a:t>RECEIPPT-TAGS:ENTRANCE,SAINTS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100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lnSpc>
                <a:spcPct val="100000"/>
              </a:lnSpc>
              <a:spcAft>
                <a:spcPct val="0"/>
              </a:spcAft>
            </a:pPr>
            <a:r>
              <a:rPr lang="en-GB" sz="3200" b="1" u="sng" dirty="0">
                <a:solidFill>
                  <a:srgbClr val="FFFFFF"/>
                </a:solidFill>
              </a:rPr>
              <a:t>SING WITH ALL </a:t>
            </a:r>
            <a:r>
              <a:rPr lang="en-GB" sz="3200" b="1" u="sng">
                <a:solidFill>
                  <a:srgbClr val="FFFFFF"/>
                </a:solidFill>
              </a:rPr>
              <a:t>THE SAINTS</a:t>
            </a:r>
            <a:endParaRPr lang="en-GB" sz="3200" b="1" u="sng" dirty="0">
              <a:solidFill>
                <a:srgbClr val="FFFFFF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 eternal! O what wonders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crowd on faith; what joy unknown,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when, amidst earth's closing thunders,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saints shall stand before the throne!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to enter that bright portal,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 that glowing firmament;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know, with thee, O God Immortal,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"Jesus Christ whom thou has sent!"</a:t>
            </a:r>
            <a:endParaRPr lang="en-GB" sz="4000" b="1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47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67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SING WITH ALL THE SAINTS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SILENT PRAYER BEFORE MASS</dc:title>
  <cp:lastModifiedBy>Denver Pinto</cp:lastModifiedBy>
  <cp:revision>11</cp:revision>
  <dcterms:created xsi:type="dcterms:W3CDTF">2006-08-16T00:00:00Z</dcterms:created>
  <dcterms:modified xsi:type="dcterms:W3CDTF">2025-08-31T05:18:37Z</dcterms:modified>
</cp:coreProperties>
</file>