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/>
              </a:rPr>
              <a:t>RECEIPPT-TAGS:ENTRANCE,SAINTS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15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SING WITH ALL </a:t>
            </a:r>
            <a:r>
              <a:rPr lang="en-GB" sz="3200" b="1" u="sng">
                <a:solidFill>
                  <a:srgbClr val="FFFFFF"/>
                </a:solidFill>
              </a:rPr>
              <a:t>THE SAINTS</a:t>
            </a:r>
            <a:endParaRPr lang="en-GB" sz="3200" b="1" u="sng" dirty="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eternal! heaven rejoices;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lives, who once was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we now the deathless voices;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of God, lift up your head!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Patriarchs from the distant ages,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saints all longing for their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prophets, psalmists, seers, and sages,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await the glory given.</a:t>
            </a:r>
            <a:endParaRPr lang="en-GB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34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SING WITH ALL THE SAINTS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11</cp:revision>
  <dcterms:created xsi:type="dcterms:W3CDTF">2006-08-16T00:00:00Z</dcterms:created>
  <dcterms:modified xsi:type="dcterms:W3CDTF">2025-08-31T05:19:11Z</dcterms:modified>
</cp:coreProperties>
</file>