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atin typeface="Arial"/>
              </a:rPr>
              <a:t>RECEIPPT-TAGS:ENTRANCE,SAINTS</a:t>
            </a:r>
            <a:endParaRPr lang="en-US" sz="1400" dirty="0">
              <a:latin typeface="Arial"/>
            </a:endParaRP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96509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3200" b="1" u="sng" dirty="0">
                <a:solidFill>
                  <a:srgbClr val="FFFFFF"/>
                </a:solidFill>
              </a:rPr>
              <a:t>SING WITH ALL THE SAINTS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glory, far exceeding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that eye has yet perceived!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Holiest hearts, for ages pleading,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that full joy conceived.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has promised, Christ prepares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on high our welcome waits.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Every humble spirit shares it;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passed </a:t>
            </a:r>
            <a:r>
              <a:rPr lang="en-US" sz="4000" b="1" dirty="0" err="1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th'eternal</a:t>
            </a:r>
            <a:r>
              <a:rPr lang="en-US" sz="40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gates.</a:t>
            </a:r>
          </a:p>
        </p:txBody>
      </p:sp>
    </p:spTree>
    <p:extLst>
      <p:ext uri="{BB962C8B-B14F-4D97-AF65-F5344CB8AC3E}">
        <p14:creationId xmlns:p14="http://schemas.microsoft.com/office/powerpoint/2010/main" val="69926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SING WITH ALL THE SAINTS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10</cp:revision>
  <dcterms:created xsi:type="dcterms:W3CDTF">2006-08-16T00:00:00Z</dcterms:created>
  <dcterms:modified xsi:type="dcterms:W3CDTF">2025-08-31T05:19:46Z</dcterms:modified>
</cp:coreProperties>
</file>