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300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31.08.2025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>
          <a:extLst>
            <a:ext uri="{FF2B5EF4-FFF2-40B4-BE49-F238E27FC236}">
              <a16:creationId xmlns:a16="http://schemas.microsoft.com/office/drawing/2014/main" id="{86FD3C2F-1DEC-CF10-057A-6BB38E4B7C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CF1F8FD6-1857-9164-96F9-20393904FF8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Arial"/>
              </a:rPr>
              <a:t>RECEIPPT-TAGS:MARY</a:t>
            </a:r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D61748BB-F775-327F-DAE1-AB3D1D8EF3C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591917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>
          <a:extLst>
            <a:ext uri="{FF2B5EF4-FFF2-40B4-BE49-F238E27FC236}">
              <a16:creationId xmlns:a16="http://schemas.microsoft.com/office/drawing/2014/main" id="{D6FB1867-C2C6-A534-51A8-6B4756FC48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DABA4296-83A4-E86C-C25C-CB09AFADEFD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>
              <a:lnSpc>
                <a:spcPct val="100000"/>
              </a:lnSpc>
              <a:spcAft>
                <a:spcPct val="0"/>
              </a:spcAft>
            </a:pPr>
            <a:r>
              <a:rPr lang="en-GB" sz="2800" b="1" u="sng" dirty="0">
                <a:solidFill>
                  <a:srgbClr val="FFFFFF"/>
                </a:solidFill>
              </a:rPr>
              <a:t>THE BELLS OF THE ANGELUS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F195A12F-8A30-1FBA-866D-EB0122DBA91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4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Immaculate Mary, </a:t>
            </a:r>
          </a:p>
          <a:p>
            <a:pPr marL="11430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4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our hearts are on fire. </a:t>
            </a:r>
          </a:p>
          <a:p>
            <a:pPr marL="11430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4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That title so wondrous, </a:t>
            </a:r>
          </a:p>
          <a:p>
            <a:pPr marL="11430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4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fills all our desires.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sz="4200" b="1" i="1" dirty="0">
              <a:solidFill>
                <a:srgbClr val="FFFFFF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sz="4200" b="1" i="1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Ave, Ave, Ave Maria (2)</a:t>
            </a:r>
          </a:p>
        </p:txBody>
      </p:sp>
    </p:spTree>
    <p:extLst>
      <p:ext uri="{BB962C8B-B14F-4D97-AF65-F5344CB8AC3E}">
        <p14:creationId xmlns:p14="http://schemas.microsoft.com/office/powerpoint/2010/main" val="373511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36</Words>
  <Application>Microsoft Office PowerPoint</Application>
  <PresentationFormat>On-screen Show (4:3)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THE BELLS OF THE ANGELUS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SILENT PRAYER BEFORE MASS</dc:title>
  <cp:lastModifiedBy>Denver Pinto</cp:lastModifiedBy>
  <cp:revision>20</cp:revision>
  <dcterms:created xsi:type="dcterms:W3CDTF">2006-08-16T00:00:00Z</dcterms:created>
  <dcterms:modified xsi:type="dcterms:W3CDTF">2025-08-31T05:11:23Z</dcterms:modified>
</cp:coreProperties>
</file>