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9A66C2-1787-C4F1-DDD2-849FC1B0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9E77DD-BCEB-33AC-D21E-0F3E75692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/>
              </a:rPr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6FE68AF-7C1C-7EDB-A705-B2A1DF827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18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4BB86CB5-170B-61A0-2104-2BD60E709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964F0CB-FD9C-045A-C577-28E7DB61C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2800" b="1" u="sng" dirty="0">
                <a:solidFill>
                  <a:srgbClr val="FFFFFF"/>
                </a:solidFill>
              </a:rPr>
              <a:t>THE BELLS OF THE ANGELUS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6D371EA-32AB-D4CB-8BA9-93027D8B5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death’s solemn moments,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mother be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children of Mary,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teach us to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0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 (2)</a:t>
            </a:r>
          </a:p>
        </p:txBody>
      </p:sp>
    </p:spTree>
    <p:extLst>
      <p:ext uri="{BB962C8B-B14F-4D97-AF65-F5344CB8AC3E}">
        <p14:creationId xmlns:p14="http://schemas.microsoft.com/office/powerpoint/2010/main" val="290403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BELLS OF THE ANGELUS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20</cp:revision>
  <dcterms:created xsi:type="dcterms:W3CDTF">2006-08-16T00:00:00Z</dcterms:created>
  <dcterms:modified xsi:type="dcterms:W3CDTF">2025-08-31T05:12:05Z</dcterms:modified>
</cp:coreProperties>
</file>