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9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31.08.2025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latin typeface="Arial"/>
              </a:rPr>
              <a:t>RECEIPPT-TAGS:MARY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0805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lnSpc>
                <a:spcPct val="100000"/>
              </a:lnSpc>
              <a:spcAft>
                <a:spcPct val="0"/>
              </a:spcAft>
            </a:pPr>
            <a:r>
              <a:rPr lang="en-GB" sz="2800" b="1" u="sng" dirty="0">
                <a:solidFill>
                  <a:srgbClr val="FFFFFF"/>
                </a:solidFill>
              </a:rPr>
              <a:t>THE BELLS OF </a:t>
            </a:r>
            <a:r>
              <a:rPr lang="en-GB" sz="2800" b="1" u="sng">
                <a:solidFill>
                  <a:srgbClr val="FFFFFF"/>
                </a:solidFill>
              </a:rPr>
              <a:t>THE ANGELUS</a:t>
            </a:r>
            <a:endParaRPr lang="en-GB" sz="2800" b="1" u="sng" dirty="0">
              <a:solidFill>
                <a:srgbClr val="FFFFFF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2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pray for our Mother,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2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church upon earth.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2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bless, Holy Mother,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2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land of our birth.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3000" b="1" i="1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200" b="1" i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Ave, Ave, Ave Maria (2)</a:t>
            </a:r>
          </a:p>
        </p:txBody>
      </p:sp>
    </p:spTree>
    <p:extLst>
      <p:ext uri="{BB962C8B-B14F-4D97-AF65-F5344CB8AC3E}">
        <p14:creationId xmlns:p14="http://schemas.microsoft.com/office/powerpoint/2010/main" val="1760305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40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THE BELLS OF THE ANGELUS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SILENT PRAYER BEFORE MASS</dc:title>
  <cp:lastModifiedBy>Denver Pinto</cp:lastModifiedBy>
  <cp:revision>20</cp:revision>
  <dcterms:created xsi:type="dcterms:W3CDTF">2006-08-16T00:00:00Z</dcterms:created>
  <dcterms:modified xsi:type="dcterms:W3CDTF">2025-08-31T05:12:19Z</dcterms:modified>
</cp:coreProperties>
</file>