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RECEIPPT-TAGS:MARY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C22B1B39-1703-1946-6D12-D1BD76F362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E949CDF2-CCBF-9267-6D01-181681D4118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1D1BB00D-FF1F-FAA7-92B6-EBB49D88BF5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79187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654155D4-6959-ECBC-3290-BE28709DE4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164F63E8-BFFA-DA60-217C-DE0D3CB1C29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06C2C472-EB8E-7A52-2D21-2392B4D51BF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23239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2800" b="1" u="sng" dirty="0">
                <a:solidFill>
                  <a:schemeClr val="bg1"/>
                </a:solidFill>
              </a:rPr>
              <a:t>BRING FLOWERS OF THE RAREST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5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Bring flowers of the rarest,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5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bring blossoms the fairest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5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 garden and woodland and hillside and dale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5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Our full hearts are swelling,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5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our glad voices telling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5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praise of the loveliest Rose of the vale!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5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5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Mary we crown thee with blossoms today!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5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Queen of the angels and queen of the May [2]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BFBD02DB-E5E6-A849-FF40-C742BB0EAD7E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0D0E46E4-4DB2-9BAD-4F5E-F19F3A9442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25D37726-26CD-366F-8F9F-14E80930FA7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2800" b="1" u="sng" dirty="0">
                <a:solidFill>
                  <a:schemeClr val="bg1"/>
                </a:solidFill>
              </a:rPr>
              <a:t>BRING FLOWERS OF THE RAREST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2D1541DC-650A-7B9B-F2BF-78C580E000E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5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Virgin most tender,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5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our homage we render,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5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Thy love and protection, sweet Mother, to win: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5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danger defend us,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5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sorrow befriend us,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5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shield our hearts, from contagion and sin.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5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5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Mary we crown thee with blossoms today!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5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Queen of the angels and queen of the May [2]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3FEC131D-6D2B-094E-E213-B5CBF5794D36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982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6E46A097-B017-6C02-788B-83E492613C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227044E7-A63B-37A6-549B-3DC53D103DC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2800" b="1" u="sng" dirty="0">
                <a:solidFill>
                  <a:schemeClr val="bg1"/>
                </a:solidFill>
              </a:rPr>
              <a:t>BRING FLOWERS OF THE RAREST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CE6785B9-5D8F-D10A-4CA2-1C07C288303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5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 mothers, the dearest,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5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wilt thou be nearest,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5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life with temptation is darkly replete?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5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Forsake us, O never,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5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our hearts be thine ever,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5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pure as the lilies we lay at thy feet.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5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5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Mary we crown thee with blossoms today!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5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Queen of the angels and queen of the May [2]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2285ADBD-0B90-9A14-E1EF-CB4DD6C19857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0934667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207</Words>
  <Application>Microsoft Office PowerPoint</Application>
  <PresentationFormat>On-screen Show (4:3)</PresentationFormat>
  <Paragraphs>33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BRING FLOWERS OF THE RAREST</vt:lpstr>
      <vt:lpstr>BRING FLOWERS OF THE RAREST</vt:lpstr>
      <vt:lpstr>BRING FLOWERS OF THE RAREST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540</cp:revision>
  <dcterms:modified xsi:type="dcterms:W3CDTF">2024-05-31T09:59:33Z</dcterms:modified>
</cp:coreProperties>
</file>