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54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SOUL OF MY SAVIOUR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 of my Saviour, sanctify my breast!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of Christ, be thou my saving guest!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Blood of my Saviour, bathe me in thy tide!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me, ye waters, gushing from his side!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protection may his passion be;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blessed Jesus, hear and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 thy wounds, Lord, hide and shelter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shall I never, never part from thee.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188DA35-4B93-35E1-A948-7570A5686E2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SOUL OF MY SAVIOUR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and defend me from the foe malign;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death’s drear moments make me only thine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me and bid me come to thee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I may praise thee with thy saints for aye.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2710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133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SOUL OF MY SAVIOUR</vt:lpstr>
      <vt:lpstr>SOUL OF MY SAVIOUR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2024-08-03T03:51:40Z</dcterms:modified>
</cp:coreProperties>
</file>