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7" y="3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RECEIPPT-TAGS:MARY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2722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HAIL QUEEN OF HEAVEN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Hail, Queen of heaven, the ocean star,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Guide of the wonderer here below,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Thrown on life’s surge, we claim thy care,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save us from peril and from woe.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Mother of Christ, Star of the sea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Pray for the wanderer, pray for me. (2)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9C3E2805-8386-E05F-0FB1-1D7DCED0BCF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HAIL QUEEN OF HEAVEN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gentle, chaste, and spotless maid,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sinners make our prayers through thee;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Remind thy Son that he has paid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price of our iniquity.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Mother of Christ, Star of the sea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Pray for the wanderer, pray for me. (2)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9C3E2805-8386-E05F-0FB1-1D7DCED0BCF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448465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118</Words>
  <Application>Microsoft Office PowerPoint</Application>
  <PresentationFormat>On-screen Show (4:3)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HAIL QUEEN OF HEAVEN</vt:lpstr>
      <vt:lpstr>HAIL QUEEN OF HEAVEN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579</cp:revision>
  <dcterms:modified xsi:type="dcterms:W3CDTF">2024-05-02T01:46:59Z</dcterms:modified>
</cp:coreProperties>
</file>