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RECEIPPT-TAGS:ADVENT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476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4649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900" b="1" u="sng" dirty="0">
                <a:solidFill>
                  <a:schemeClr val="bg1"/>
                </a:solidFill>
              </a:rPr>
              <a:t>HARK A HERALD VOICE IS CALLING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Hark! A herald voice is calling;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“Christ is near” it has to say;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“Cast away the dreams of darkness,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Welcome Christ the light of day!”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Startled by this solemn warning,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the earth bound soul arise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Christ, the Sun, dispels the night,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Welcome, Jesus, be our light.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Hark! The herald voice so clear: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“Jesus Christ is very near.”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9C3E2805-8386-E05F-0FB1-1D7DCED0BCF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900" b="1" u="sng" dirty="0">
                <a:solidFill>
                  <a:schemeClr val="bg1"/>
                </a:solidFill>
              </a:rPr>
              <a:t>HARK A HERALD VOICE IS CALLING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Lo! The lamb so long expected,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comes with pardon down from </a:t>
            </a:r>
            <a:r>
              <a:rPr lang="en-GB" sz="38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heav’n</a:t>
            </a:r>
            <a:endParaRPr lang="en-GB" sz="3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us haste with tears of sorrow,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and all to be </a:t>
            </a:r>
            <a:r>
              <a:rPr lang="en-GB" sz="38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forgiv’n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when next he comes in glory,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closing our salvation story,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he then as our </a:t>
            </a:r>
            <a:r>
              <a:rPr lang="en-GB" sz="38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defense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the clouds of </a:t>
            </a:r>
            <a:r>
              <a:rPr lang="en-GB" sz="38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heav’n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appear.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Hark! The herald voice so clear: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“Jesus Christ is very near.”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9C3E2805-8386-E05F-0FB1-1D7DCED0BCF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4961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900" b="1" u="sng" dirty="0">
                <a:solidFill>
                  <a:schemeClr val="bg1"/>
                </a:solidFill>
              </a:rPr>
              <a:t>HARK A HERALD VOICE IS CALLING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Hark! A herald voice is crying,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desert far and near,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Bidding us to firm repentance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Since the kingdom now is here.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Oh! that warning cry obey!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prepare for God a way.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Ev’ry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valley may he fill,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Level every mount and every hill.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Hark! The herald voice so clear: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“Jesus Christ is very near.”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9C3E2805-8386-E05F-0FB1-1D7DCED0BCF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548332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242</Words>
  <Application>Microsoft Office PowerPoint</Application>
  <PresentationFormat>On-screen Show (4:3)</PresentationFormat>
  <Paragraphs>36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HARK A HERALD VOICE IS CALLING</vt:lpstr>
      <vt:lpstr>HARK A HERALD VOICE IS CALLING</vt:lpstr>
      <vt:lpstr>HARK A HERALD VOICE IS CALLING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579</cp:revision>
  <dcterms:modified xsi:type="dcterms:W3CDTF">2024-05-02T01:59:20Z</dcterms:modified>
</cp:coreProperties>
</file>