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1863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333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HOW MANY BRANCHES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many branches still cling to the vine,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their share of its life?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many men still pray to their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hate in their hearts like a knife?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can the nations be drawn into peace?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until we all cease our strife.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lives destroyed by sin,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must change from within,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lives must change from within.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C3E2805-8386-E05F-0FB1-1D7DCED0BCF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HOW MANY BRANCHES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many times have men turned aside;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Their tears in shame tried to hide?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many years will it take till we know;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hurt we caused in our pride?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why can’t we learn deep down in our hearts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Christ has already died?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lives destroyed by sin,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must change from within,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lives must change from within.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C3E2805-8386-E05F-0FB1-1D7DCED0BCF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935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HOW MANY BRANCHES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can’t we sing a song filled with love?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spirit no money can buy.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can’t we have a world without hate?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no one else has to die.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can’t we find somewhere, in our lives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courage we need just to try?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lives destroyed by sin,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must change from within,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lives must change from within.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C3E2805-8386-E05F-0FB1-1D7DCED0BCF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86703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221</Words>
  <Application>Microsoft Office PowerPoint</Application>
  <PresentationFormat>On-screen Show (4:3)</PresentationFormat>
  <Paragraphs>36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HOW MANY BRANCHES</vt:lpstr>
      <vt:lpstr>HOW MANY BRANCHES</vt:lpstr>
      <vt:lpstr>HOW MANY BRANCHES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579</cp:revision>
  <dcterms:modified xsi:type="dcterms:W3CDTF">2024-05-02T01:52:34Z</dcterms:modified>
</cp:coreProperties>
</file>